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64" r:id="rId14"/>
    <p:sldId id="274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18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20.10.2023.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20.10.2023.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>
                <a:latin typeface="Century Gothic" pitchFamily="34" charset="0"/>
              </a:rPr>
              <a:t>Med…</a:t>
            </a: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>
                <a:latin typeface="Century Gothic" pitchFamily="34" charset="0"/>
              </a:rPr>
              <a:t>Ima </a:t>
            </a:r>
            <a:r>
              <a:rPr lang="hr-HR" sz="2800" dirty="0" err="1">
                <a:latin typeface="Century Gothic" pitchFamily="34" charset="0"/>
              </a:rPr>
              <a:t>antioksidativna</a:t>
            </a:r>
            <a:r>
              <a:rPr lang="hr-HR" sz="2800" dirty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  <a:p>
            <a:pPr eaLnBrk="1" hangingPunct="1"/>
            <a:endParaRPr lang="hr-HR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67" y="575934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>
                <a:latin typeface="Century Gothic" pitchFamily="34" charset="0"/>
              </a:rPr>
              <a:t>Pčele skupljaju sok sa cvijeta koji se zove nektar.</a:t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Kad skupe dovoljno nektara, nose ga u svoju kuću, koja se zove </a:t>
            </a:r>
            <a:r>
              <a:rPr lang="hr-HR" b="1">
                <a:latin typeface="Century Gothic" pitchFamily="34" charset="0"/>
              </a:rPr>
              <a:t>košnica</a:t>
            </a:r>
            <a:r>
              <a:rPr lang="hr-HR">
                <a:latin typeface="Century Gothic" pitchFamily="34" charset="0"/>
              </a:rPr>
              <a:t>.</a:t>
            </a:r>
            <a:r>
              <a:rPr lang="hr-HR" b="1">
                <a:latin typeface="Century Gothic" pitchFamily="34" charset="0"/>
              </a:rPr>
              <a:t> </a:t>
            </a:r>
            <a:r>
              <a:rPr lang="hr-HR">
                <a:latin typeface="Century Gothic" pitchFamily="34" charset="0"/>
              </a:rPr>
              <a:t>Tada nektar postaje </a:t>
            </a:r>
            <a:r>
              <a:rPr lang="hr-HR" b="1">
                <a:latin typeface="Century Gothic" pitchFamily="34" charset="0"/>
              </a:rPr>
              <a:t>med</a:t>
            </a:r>
            <a:r>
              <a:rPr lang="hr-HR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>
                <a:latin typeface="Century Gothic" pitchFamily="34" charset="0"/>
              </a:rPr>
              <a:t>saće.</a:t>
            </a:r>
            <a:br>
              <a:rPr lang="hr-HR">
                <a:latin typeface="Century Gothic" pitchFamily="34" charset="0"/>
              </a:rPr>
            </a:br>
            <a:endParaRPr lang="hr-HR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197</Words>
  <Application>Microsoft Office PowerPoint</Application>
  <PresentationFormat>Prikaz na zaslonu (4:3)</PresentationFormat>
  <Paragraphs>36</Paragraphs>
  <Slides>15</Slides>
  <Notes>1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PowerPoint prezentacija</vt:lpstr>
      <vt:lpstr>PowerPoint prezentacija</vt:lpstr>
      <vt:lpstr>PowerPoint prezentacija</vt:lpstr>
      <vt:lpstr>PowerPoint prezentacija</vt:lpstr>
      <vt:lpstr>Kako nastaje med?</vt:lpstr>
      <vt:lpstr>PowerPoint prezentacija</vt:lpstr>
      <vt:lpstr>PowerPoint prezentacija</vt:lpstr>
      <vt:lpstr>Med…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Nada Crnković</cp:lastModifiedBy>
  <cp:revision>169</cp:revision>
  <dcterms:created xsi:type="dcterms:W3CDTF">2010-05-23T14:28:12Z</dcterms:created>
  <dcterms:modified xsi:type="dcterms:W3CDTF">2023-10-20T12:21:39Z</dcterms:modified>
</cp:coreProperties>
</file>